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7" r:id="rId3"/>
    <p:sldId id="259" r:id="rId4"/>
    <p:sldId id="268" r:id="rId5"/>
    <p:sldId id="260" r:id="rId6"/>
    <p:sldId id="269" r:id="rId7"/>
    <p:sldId id="271" r:id="rId8"/>
    <p:sldId id="266" r:id="rId9"/>
    <p:sldId id="261" r:id="rId10"/>
    <p:sldId id="270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5" name="Подзаголовок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1" name="Дата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1" name="Текст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7" name="Дата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B692EB49-1089-4B43-B139-1A0EF0C85179}" type="datetimeFigureOut">
              <a:rPr lang="ru-RU" smtClean="0"/>
              <a:pPr/>
              <a:t>22.08.2019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FDD5628E-34D1-429D-A355-4E950BB1E19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10" Type="http://schemas.openxmlformats.org/officeDocument/2006/relationships/image" Target="../media/image54.png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emf"/><Relationship Id="rId5" Type="http://schemas.openxmlformats.org/officeDocument/2006/relationships/image" Target="../media/image25.png"/><Relationship Id="rId10" Type="http://schemas.openxmlformats.org/officeDocument/2006/relationships/image" Target="../media/image29.emf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7239000" cy="6123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115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8000" dirty="0" err="1" smtClean="0">
                <a:solidFill>
                  <a:schemeClr val="bg2">
                    <a:lumMod val="50000"/>
                  </a:schemeClr>
                </a:solidFill>
              </a:rPr>
              <a:t>Idish-tovoqlar</a:t>
            </a:r>
            <a:endParaRPr lang="ru-RU" sz="8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7431">
            <a:off x="179512" y="4941167"/>
            <a:ext cx="1871663" cy="1682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4793">
            <a:off x="6228182" y="446806"/>
            <a:ext cx="1895475" cy="19510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4715">
            <a:off x="6301787" y="4808090"/>
            <a:ext cx="1652587" cy="18716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254" y="260648"/>
            <a:ext cx="1725613" cy="1658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597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pPr algn="ctr"/>
            <a:r>
              <a:rPr lang="en-US" dirty="0" err="1"/>
              <a:t>idishlarni</a:t>
            </a:r>
            <a:r>
              <a:rPr lang="en-US" dirty="0"/>
              <a:t> </a:t>
            </a:r>
            <a:r>
              <a:rPr lang="en-US" dirty="0" err="1"/>
              <a:t>nomini</a:t>
            </a:r>
            <a:r>
              <a:rPr lang="en-US" dirty="0"/>
              <a:t> </a:t>
            </a:r>
            <a:r>
              <a:rPr lang="en-US" dirty="0" err="1"/>
              <a:t>ayt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44" y="1691788"/>
            <a:ext cx="1656184" cy="97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7" y="1703218"/>
            <a:ext cx="1473548" cy="97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08" y="1672336"/>
            <a:ext cx="1459632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04" y="3257373"/>
            <a:ext cx="1459631" cy="10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03" y="4864896"/>
            <a:ext cx="1459631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44" y="3257373"/>
            <a:ext cx="1665472" cy="100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8" y="3257373"/>
            <a:ext cx="1473548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99" y="4869500"/>
            <a:ext cx="3143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45" y="4864896"/>
            <a:ext cx="2857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87575" y="2690987"/>
            <a:ext cx="903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Tuzdon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0073" y="4354772"/>
            <a:ext cx="78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Kosa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53533" y="433364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Likopcha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11110" y="4333640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Cho’mich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03472" y="6145969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Kapkir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78938" y="614596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Qoshiq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62869" y="6178473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sanchqich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567130" y="2723491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Shakar</a:t>
            </a:r>
            <a:r>
              <a:rPr lang="en-US" dirty="0"/>
              <a:t> </a:t>
            </a:r>
            <a:r>
              <a:rPr lang="en-US" dirty="0" err="1"/>
              <a:t>idishi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108356" y="2744565"/>
            <a:ext cx="154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Saryog</a:t>
            </a:r>
            <a:r>
              <a:rPr lang="en-US" dirty="0"/>
              <a:t>’ </a:t>
            </a:r>
            <a:r>
              <a:rPr lang="en-US" dirty="0" err="1"/>
              <a:t>idishi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8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020728"/>
          </a:xfrm>
        </p:spPr>
        <p:txBody>
          <a:bodyPr/>
          <a:lstStyle/>
          <a:p>
            <a:pPr algn="ctr"/>
            <a:r>
              <a:rPr lang="en-US" dirty="0" err="1" smtClean="0"/>
              <a:t>Rasmda</a:t>
            </a:r>
            <a:r>
              <a:rPr lang="en-US" dirty="0" smtClean="0"/>
              <a:t> </a:t>
            </a:r>
            <a:r>
              <a:rPr lang="en-US" dirty="0" err="1" smtClean="0"/>
              <a:t>Nima</a:t>
            </a:r>
            <a:r>
              <a:rPr lang="en-US" dirty="0" smtClean="0"/>
              <a:t> </a:t>
            </a:r>
            <a:r>
              <a:rPr lang="en-US" dirty="0" err="1" smtClean="0"/>
              <a:t>yetishmayapti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2826"/>
            <a:ext cx="7272808" cy="323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8" y="5157192"/>
            <a:ext cx="1944216" cy="133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259" y="5149190"/>
            <a:ext cx="1865362" cy="131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33166"/>
            <a:ext cx="2016224" cy="131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88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7778E-6 7.40741E-7 C -0.0033 -0.0044 -0.00573 -0.00903 -0.00747 -0.01505 C -0.00886 -0.01991 -0.01129 -0.0301 -0.01129 -0.0301 C -0.01094 -0.03611 -0.01181 -0.04283 -0.01007 -0.04838 C -0.00556 -0.06204 0.0092 -0.07662 0.01996 -0.0801 C 0.03142 -0.08982 0.04826 -0.09028 0.06128 -0.09514 C 0.09965 -0.10926 0.13906 -0.11899 0.17864 -0.12338 C 0.29097 -0.16459 0.17534 -0.12315 0.50868 -0.1301 C 0.52638 -0.13056 0.53715 -0.14399 0.54878 -0.15834 C 0.54913 -0.16065 0.5493 -0.16297 0.54999 -0.16505 C 0.55052 -0.1669 0.5519 -0.16829 0.55243 -0.17014 C 0.55659 -0.18727 0.55763 -0.20787 0.56493 -0.22338 C 0.56579 -0.23172 0.56753 -0.24838 0.56753 -0.24838 " pathEditMode="relative" ptsTypes="ffffffffffffA">
                                      <p:cBhvr>
                                        <p:cTn id="13" dur="2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r>
              <a:rPr lang="en-US" dirty="0" err="1" smtClean="0"/>
              <a:t>Yetishmaydigan</a:t>
            </a:r>
            <a:r>
              <a:rPr lang="en-US" dirty="0" smtClean="0"/>
              <a:t> </a:t>
            </a:r>
            <a:r>
              <a:rPr lang="en-US" dirty="0" err="1" smtClean="0"/>
              <a:t>qismni</a:t>
            </a:r>
            <a:r>
              <a:rPr lang="en-US" dirty="0" smtClean="0"/>
              <a:t> top!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89729"/>
            <a:ext cx="2160240" cy="15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2088232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00500"/>
            <a:ext cx="216024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02" y="4300500"/>
            <a:ext cx="205167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4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04704"/>
          </a:xfrm>
        </p:spPr>
        <p:txBody>
          <a:bodyPr/>
          <a:lstStyle/>
          <a:p>
            <a:pPr algn="ctr"/>
            <a:r>
              <a:rPr lang="en-US" dirty="0" err="1" smtClean="0"/>
              <a:t>Idishlar</a:t>
            </a:r>
            <a:r>
              <a:rPr lang="en-US" dirty="0" smtClean="0"/>
              <a:t> </a:t>
            </a:r>
            <a:r>
              <a:rPr lang="en-US" dirty="0" err="1" smtClean="0"/>
              <a:t>guruhini</a:t>
            </a:r>
            <a:r>
              <a:rPr lang="en-US" dirty="0" smtClean="0"/>
              <a:t> </a:t>
            </a:r>
            <a:r>
              <a:rPr lang="en-US" dirty="0" err="1" smtClean="0"/>
              <a:t>ajrat</a:t>
            </a:r>
            <a:r>
              <a:rPr lang="en-US" dirty="0" smtClean="0"/>
              <a:t>!</a:t>
            </a:r>
            <a:endParaRPr lang="ru-RU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49" y="1511344"/>
            <a:ext cx="1728193" cy="170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04" y="3214686"/>
            <a:ext cx="1816153" cy="165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2" y="1500174"/>
            <a:ext cx="1640230" cy="169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54" y="3143248"/>
            <a:ext cx="1648807" cy="176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4" y="1285860"/>
            <a:ext cx="1816153" cy="167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2" y="3214686"/>
            <a:ext cx="1640230" cy="155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1214422"/>
            <a:ext cx="1816153" cy="170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92" y="5201816"/>
            <a:ext cx="1728192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24" y="4842192"/>
            <a:ext cx="1728192" cy="165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9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32656"/>
            <a:ext cx="7239000" cy="6123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5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5400" dirty="0" err="1" smtClean="0">
                <a:solidFill>
                  <a:schemeClr val="bg2">
                    <a:lumMod val="50000"/>
                  </a:schemeClr>
                </a:solidFill>
              </a:rPr>
              <a:t>E’tiboringiz</a:t>
            </a:r>
            <a:r>
              <a:rPr lang="en-US" sz="5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bg2">
                    <a:lumMod val="50000"/>
                  </a:schemeClr>
                </a:solidFill>
              </a:rPr>
              <a:t>uchun</a:t>
            </a:r>
            <a:r>
              <a:rPr lang="en-US" sz="5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5400" dirty="0" err="1" smtClean="0">
                <a:solidFill>
                  <a:schemeClr val="bg2">
                    <a:lumMod val="50000"/>
                  </a:schemeClr>
                </a:solidFill>
              </a:rPr>
              <a:t>rahmat</a:t>
            </a:r>
            <a:r>
              <a:rPr lang="en-US" sz="5400" dirty="0" smtClean="0">
                <a:solidFill>
                  <a:schemeClr val="bg2">
                    <a:lumMod val="50000"/>
                  </a:schemeClr>
                </a:solidFill>
              </a:rPr>
              <a:t>!</a:t>
            </a:r>
            <a:endParaRPr lang="ru-RU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D:\ISH UCHUN\ZILOLGA\таййорлов расмлари тематика\хар хил расм\4мтт\Без_названия_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4017"/>
            <a:ext cx="9036496" cy="666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83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pPr algn="ctr"/>
            <a:r>
              <a:rPr lang="en-US" dirty="0" smtClean="0"/>
              <a:t>  </a:t>
            </a:r>
            <a:r>
              <a:rPr lang="en-US" dirty="0" err="1" smtClean="0"/>
              <a:t>idishlarni</a:t>
            </a:r>
            <a:r>
              <a:rPr lang="en-US" dirty="0" smtClean="0"/>
              <a:t> </a:t>
            </a:r>
            <a:r>
              <a:rPr lang="en-US" dirty="0" err="1" smtClean="0"/>
              <a:t>nomini</a:t>
            </a:r>
            <a:r>
              <a:rPr lang="en-US" dirty="0" smtClean="0"/>
              <a:t> </a:t>
            </a:r>
            <a:r>
              <a:rPr lang="en-US" dirty="0" err="1" smtClean="0"/>
              <a:t>ayt</a:t>
            </a:r>
            <a:r>
              <a:rPr lang="en-US" dirty="0" smtClean="0"/>
              <a:t>!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1838095" cy="170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67555"/>
            <a:ext cx="1990725" cy="1681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189547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549" y="3933056"/>
            <a:ext cx="19907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57342" y="3244334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Choynak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724128" y="3244334"/>
            <a:ext cx="64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Tova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8413" y="602128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Chovgum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24128" y="6021288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Qozon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01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20675"/>
            <a:ext cx="7239000" cy="947738"/>
          </a:xfrm>
        </p:spPr>
        <p:txBody>
          <a:bodyPr/>
          <a:lstStyle/>
          <a:p>
            <a:pPr algn="ctr"/>
            <a:r>
              <a:rPr lang="en-US" dirty="0" smtClean="0"/>
              <a:t>  </a:t>
            </a:r>
            <a:r>
              <a:rPr lang="en-US" dirty="0" err="1" smtClean="0"/>
              <a:t>idishlarni</a:t>
            </a:r>
            <a:r>
              <a:rPr lang="en-US" dirty="0" smtClean="0"/>
              <a:t> </a:t>
            </a:r>
            <a:r>
              <a:rPr lang="en-US" dirty="0" err="1" smtClean="0"/>
              <a:t>nomini</a:t>
            </a:r>
            <a:r>
              <a:rPr lang="en-US" dirty="0" smtClean="0"/>
              <a:t> </a:t>
            </a:r>
            <a:r>
              <a:rPr lang="en-US" dirty="0" err="1" smtClean="0"/>
              <a:t>ayt</a:t>
            </a:r>
            <a:r>
              <a:rPr lang="en-US" dirty="0" smtClean="0"/>
              <a:t>!</a:t>
            </a:r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1315636"/>
            <a:ext cx="3528392" cy="316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747"/>
            <a:ext cx="3240360" cy="337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585770" y="448505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Kastrulka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275856" y="602128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Lagan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1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20675"/>
            <a:ext cx="7239000" cy="947738"/>
          </a:xfrm>
        </p:spPr>
        <p:txBody>
          <a:bodyPr/>
          <a:lstStyle/>
          <a:p>
            <a:pPr algn="ctr"/>
            <a:r>
              <a:rPr lang="en-US" dirty="0" err="1"/>
              <a:t>idishlarni</a:t>
            </a:r>
            <a:r>
              <a:rPr lang="en-US" dirty="0"/>
              <a:t> </a:t>
            </a:r>
            <a:r>
              <a:rPr lang="en-US" dirty="0" err="1"/>
              <a:t>nomini</a:t>
            </a:r>
            <a:r>
              <a:rPr lang="en-US" dirty="0"/>
              <a:t> </a:t>
            </a:r>
            <a:r>
              <a:rPr lang="en-US" dirty="0" err="1"/>
              <a:t>ayt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93320"/>
            <a:ext cx="2481661" cy="288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4" y="2817474"/>
            <a:ext cx="312973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61218"/>
            <a:ext cx="1092206" cy="440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153223" y="4797152"/>
            <a:ext cx="903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Tuzdon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87624" y="5877272"/>
            <a:ext cx="78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Kosa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9180" y="6363139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sanchqich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8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pPr algn="ctr"/>
            <a:r>
              <a:rPr lang="en-US" dirty="0" err="1"/>
              <a:t>idishlarni</a:t>
            </a:r>
            <a:r>
              <a:rPr lang="en-US" dirty="0"/>
              <a:t> </a:t>
            </a:r>
            <a:r>
              <a:rPr lang="en-US" dirty="0" err="1"/>
              <a:t>nomini</a:t>
            </a:r>
            <a:r>
              <a:rPr lang="en-US" dirty="0"/>
              <a:t> </a:t>
            </a:r>
            <a:r>
              <a:rPr lang="en-US" dirty="0" err="1"/>
              <a:t>ayt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7" y="1553959"/>
            <a:ext cx="3735128" cy="220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70697"/>
            <a:ext cx="3321656" cy="2626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41" y="3675714"/>
            <a:ext cx="645361" cy="283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899663" y="501317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Likopcha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78938" y="614596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Qoshiq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99592" y="3918048"/>
            <a:ext cx="154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Saryog</a:t>
            </a:r>
            <a:r>
              <a:rPr lang="en-US" dirty="0"/>
              <a:t>’ </a:t>
            </a:r>
            <a:r>
              <a:rPr lang="en-US" dirty="0" err="1"/>
              <a:t>idishi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58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320675"/>
            <a:ext cx="7239000" cy="947738"/>
          </a:xfrm>
        </p:spPr>
        <p:txBody>
          <a:bodyPr/>
          <a:lstStyle/>
          <a:p>
            <a:pPr algn="ctr"/>
            <a:r>
              <a:rPr lang="en-US" dirty="0" err="1"/>
              <a:t>idishlarni</a:t>
            </a:r>
            <a:r>
              <a:rPr lang="en-US" dirty="0"/>
              <a:t> </a:t>
            </a:r>
            <a:r>
              <a:rPr lang="en-US" dirty="0" err="1"/>
              <a:t>nomini</a:t>
            </a:r>
            <a:r>
              <a:rPr lang="en-US" dirty="0"/>
              <a:t> </a:t>
            </a:r>
            <a:r>
              <a:rPr lang="en-US" dirty="0" err="1"/>
              <a:t>ayt</a:t>
            </a:r>
            <a:r>
              <a:rPr lang="en-US" dirty="0"/>
              <a:t>!</a:t>
            </a:r>
            <a:endParaRPr lang="ru-RU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71736"/>
            <a:ext cx="3240360" cy="224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45619"/>
            <a:ext cx="3201515" cy="221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417" y="1669571"/>
            <a:ext cx="2875811" cy="247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292437" y="5913443"/>
            <a:ext cx="122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Cho’mich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56176" y="4365104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Kapkir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71600" y="3847053"/>
            <a:ext cx="1741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Shakar</a:t>
            </a:r>
            <a:r>
              <a:rPr lang="en-US" dirty="0"/>
              <a:t> </a:t>
            </a:r>
            <a:r>
              <a:rPr lang="en-US" dirty="0" err="1"/>
              <a:t>idishi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3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876712"/>
          </a:xfrm>
        </p:spPr>
        <p:txBody>
          <a:bodyPr/>
          <a:lstStyle/>
          <a:p>
            <a:pPr algn="ctr"/>
            <a:r>
              <a:rPr lang="en-US" dirty="0" err="1" smtClean="0"/>
              <a:t>Topishmoqni</a:t>
            </a:r>
            <a:r>
              <a:rPr lang="en-US" dirty="0" smtClean="0"/>
              <a:t> </a:t>
            </a:r>
            <a:r>
              <a:rPr lang="en-US" dirty="0" err="1" smtClean="0"/>
              <a:t>javobini</a:t>
            </a:r>
            <a:r>
              <a:rPr lang="en-US" dirty="0" smtClean="0"/>
              <a:t> top!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89886"/>
            <a:ext cx="200025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52" y="4489885"/>
            <a:ext cx="2097087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68" y="1751072"/>
            <a:ext cx="175577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5115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56" y="3311951"/>
            <a:ext cx="167640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44" y="4305565"/>
            <a:ext cx="1846312" cy="36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8" y="3140968"/>
            <a:ext cx="1724709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253418"/>
            <a:ext cx="1678682" cy="101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01209"/>
            <a:ext cx="1728192" cy="97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68" y="2753512"/>
            <a:ext cx="1800201" cy="111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761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48720"/>
          </a:xfrm>
        </p:spPr>
        <p:txBody>
          <a:bodyPr/>
          <a:lstStyle/>
          <a:p>
            <a:pPr algn="ctr"/>
            <a:r>
              <a:rPr lang="en-US" dirty="0" err="1" smtClean="0"/>
              <a:t>To’rtinchisi</a:t>
            </a:r>
            <a:r>
              <a:rPr lang="en-US" dirty="0" smtClean="0"/>
              <a:t> </a:t>
            </a:r>
            <a:r>
              <a:rPr lang="en-US" dirty="0" err="1" smtClean="0"/>
              <a:t>ortiqcha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1656184" cy="1898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64" y="1785926"/>
            <a:ext cx="1728192" cy="188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74" y="1714488"/>
            <a:ext cx="1707634" cy="188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785926"/>
            <a:ext cx="1656183" cy="187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76" y="4352366"/>
            <a:ext cx="1669535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0" y="4143380"/>
            <a:ext cx="1707634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6" y="4357694"/>
            <a:ext cx="1831092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52366"/>
            <a:ext cx="17354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36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ящная">
  <a:themeElements>
    <a:clrScheme name="Другая 3">
      <a:dk1>
        <a:sysClr val="windowText" lastClr="000000"/>
      </a:dk1>
      <a:lt1>
        <a:srgbClr val="E1C7E6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E2AFD8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Изящная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зящная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623</TotalTime>
  <Words>81</Words>
  <Application>Microsoft Office PowerPoint</Application>
  <PresentationFormat>Экран (4:3)</PresentationFormat>
  <Paragraphs>40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Изящная</vt:lpstr>
      <vt:lpstr>Презентация PowerPoint</vt:lpstr>
      <vt:lpstr>Презентация PowerPoint</vt:lpstr>
      <vt:lpstr>  idishlarni nomini ayt!</vt:lpstr>
      <vt:lpstr>  idishlarni nomini ayt!</vt:lpstr>
      <vt:lpstr>idishlarni nomini ayt!</vt:lpstr>
      <vt:lpstr>idishlarni nomini ayt!</vt:lpstr>
      <vt:lpstr>idishlarni nomini ayt!</vt:lpstr>
      <vt:lpstr>Topishmoqni javobini top!</vt:lpstr>
      <vt:lpstr>To’rtinchisi ortiqcha</vt:lpstr>
      <vt:lpstr>idishlarni nomini ayt!</vt:lpstr>
      <vt:lpstr>Rasmda Nima yetishmayapti?</vt:lpstr>
      <vt:lpstr>Yetishmaydigan qismni top!</vt:lpstr>
      <vt:lpstr>Idishlar guruhini ajrat!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Dilmurod</dc:creator>
  <cp:lastModifiedBy>Комил</cp:lastModifiedBy>
  <cp:revision>24</cp:revision>
  <dcterms:created xsi:type="dcterms:W3CDTF">2014-06-10T14:48:50Z</dcterms:created>
  <dcterms:modified xsi:type="dcterms:W3CDTF">2019-08-22T05:53:48Z</dcterms:modified>
</cp:coreProperties>
</file>